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8"/>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322"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403" r:id="rId46"/>
    <p:sldId id="382" r:id="rId47"/>
    <p:sldId id="338" r:id="rId48"/>
    <p:sldId id="372" r:id="rId49"/>
    <p:sldId id="373" r:id="rId50"/>
    <p:sldId id="381" r:id="rId51"/>
    <p:sldId id="375" r:id="rId52"/>
    <p:sldId id="376" r:id="rId53"/>
    <p:sldId id="377" r:id="rId54"/>
    <p:sldId id="378" r:id="rId55"/>
    <p:sldId id="379" r:id="rId56"/>
    <p:sldId id="380" r:id="rId57"/>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322"/>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9262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46</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47</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48</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52</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55</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7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5/12/18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12.05.18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5/12/18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3"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12,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16"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2546</Words>
  <Application>Microsoft Macintosh PowerPoint</Application>
  <PresentationFormat>Widescreen</PresentationFormat>
  <Paragraphs>502</Paragraphs>
  <Slides>55</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9" baseType="lpstr">
      <vt:lpstr>ＭＳ Ｐゴシック</vt:lpstr>
      <vt:lpstr>ＭＳ Ｐゴシック</vt:lpstr>
      <vt:lpstr>ヒラギノ角ゴ ProN W3</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366</cp:revision>
  <cp:lastPrinted>2016-11-14T17:42:56Z</cp:lastPrinted>
  <dcterms:created xsi:type="dcterms:W3CDTF">2016-10-20T03:15:38Z</dcterms:created>
  <dcterms:modified xsi:type="dcterms:W3CDTF">2018-05-12T14:52:40Z</dcterms:modified>
</cp:coreProperties>
</file>